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83" r:id="rId2"/>
    <p:sldId id="258" r:id="rId3"/>
    <p:sldId id="270" r:id="rId4"/>
    <p:sldId id="274" r:id="rId5"/>
    <p:sldId id="275" r:id="rId6"/>
    <p:sldId id="276" r:id="rId7"/>
    <p:sldId id="278" r:id="rId8"/>
    <p:sldId id="279" r:id="rId9"/>
    <p:sldId id="280" r:id="rId10"/>
    <p:sldId id="29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EHOON KIM" initials="TK" lastIdx="1" clrIdx="0">
    <p:extLst>
      <p:ext uri="{19B8F6BF-5375-455C-9EA6-DF929625EA0E}">
        <p15:presenceInfo xmlns:p15="http://schemas.microsoft.com/office/powerpoint/2012/main" userId="702fb51969409d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AD00"/>
    <a:srgbClr val="003CFF"/>
    <a:srgbClr val="003EFF"/>
    <a:srgbClr val="3A9262"/>
    <a:srgbClr val="279696"/>
    <a:srgbClr val="09D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6F5BC-629B-4788-A9E7-F9236089E954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C1A1F-359C-4F17-BAF0-70D495E29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3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9C7FA-DDF2-4A50-95E4-124375C13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621F44-D78E-4E00-A004-8DEACC803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5CF6E-CFDD-4851-9D17-DE17B3D5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563A-768B-405A-8957-E2EA965F90D6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1BAA0-31A6-4CAA-AB7C-24C20DCD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88FC0-383E-4538-8F46-845562A3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0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5FA1A-5E0D-4196-8281-6D2884C2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E2ACAB-5002-4B11-89C6-9FCF42457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710EF1-3498-434C-95C7-3DC2E94C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DD6CC-50B0-46B1-86CF-DEBF66EDE284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6B39EE-4D1A-4AD0-B514-BA9B0766A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471A28-AC6B-475E-8A8A-A83211AC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56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E84319-FA92-43D5-A0C5-A29217FA04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329AB0-4A5C-4324-AE6B-8E021A6DC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2CDCD-53B1-43F5-816E-5E00765C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8631-54FE-48D0-A74F-4BEA2DC2B937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D41909-D435-44AF-A8BD-226F423B8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38F36-B8F4-4136-869D-CB8FB50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42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EB667-9F25-4817-AE77-96BF9A70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8B7E04-2FE9-4B83-85EB-4751BC11D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54E11-E95D-44BF-B694-7328DFCB0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2A8B-2965-4B49-A38F-4346B3BB1850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2D006-6A88-4F03-88F6-F5658D53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682D6-1597-4DDE-8351-95E132B4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35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F2452-A114-4F0A-B8F2-177AD042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8A7E5-19AF-4940-B061-FB2733B38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CCD0C-C1C3-470B-B25D-9AC83FDD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BB3A-FE84-4D71-8F9F-69F4F205D88A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7CE24-21FF-41AF-896E-D1053AB5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2D65BE-C95B-4DB5-89CE-5789C8380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58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DD7CC-8307-429B-B8C4-B112DB3B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C0F756-FE1E-40B3-875C-FDAB634A6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7617D4-A620-46DE-81B4-11A85797B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469C20-9774-407B-9B5D-5A4D8CAC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E46D-FBC9-49B8-90EE-D90428CEAE18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630D40-199B-4230-80B1-D196ED66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3E42E-85F0-4348-9694-97AC863D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981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1E8BB-9AC5-4041-8974-C6134303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BFE72-07ED-406F-BC08-A2C032B6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0C3A22-FE39-4BA1-81C7-292F47853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F2E14A-AE07-45D8-8258-DDBBB9946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B79200-6E0E-46FD-AF3C-72260CE9B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7ACD7C-E629-4270-927B-9572AF72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3313-CCF1-496D-A2DD-49D1B9A05FCD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794294-F1D4-4110-9FE5-01724597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6793F0-4141-4B1E-8EA8-AC137200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9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9F62D-05C7-454D-8A42-A64943BE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BE6BC1-CD84-4FF6-831D-F1870901D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AEFD-6F37-48D3-B297-EA64E19E5876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B6CE89-818A-4612-A7DE-A3B63643A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44EFB3-760D-4B63-86C7-B16FE1E8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2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4C55FF-3AE9-4588-A178-1C863585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2440-DE4A-4EF8-A2B2-41E6FAAE6AAD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B6E33-8B4D-4364-AE90-1A24E1C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1855D7-B5D3-4672-9884-343C1C8D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91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48339-F67B-4EE5-BEF9-F98ABEE03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8956E-319F-4129-97B1-67C849BFE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0E2B9-836B-44DF-98BC-A771F10CF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C6B783-FF2A-455D-94A4-468B494D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5895-2C83-4EE7-9836-3807286EFB4B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00FB18-7F24-4211-B772-695439ED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5D9DCF-A2B8-484E-BF13-10D409E8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1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A82A9-EF24-4742-89CA-E7C69BCA7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F9D7F3-3ACD-47B1-8DCE-9FE534EA7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5993FD-ECFE-4C72-83BF-583ADDD8E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4C7FE-D62E-4B53-AD72-D93F8331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05C3A-5C0B-450E-95F2-6674A3D7EC51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BE2EB-880E-4764-BFD2-F6EB7584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FCA0F2-638F-48DC-8215-85CC32DA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7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6C66AE-A3A1-4D43-B17E-D50794FF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F3C3CB-E010-49D0-9390-B81F0179D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AD5AF2-EA0B-44A9-8F0F-D46A2D860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C9ED-9D5C-4C6D-A723-B68AC37A3BB4}" type="datetime1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C6044-3468-4438-8E5F-FEA113833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5B5-3E6F-414D-9A5C-956AB8023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D8158E55-667B-4348-8CA5-9519BA899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52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tirring.s3-website.ap-northeast-2.amazonaw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Mounc/Stirring/blob/master/Project_Description.docx?raw=true" TargetMode="External"/><Relationship Id="rId4" Type="http://schemas.openxmlformats.org/officeDocument/2006/relationships/hyperlink" Target="https://github.com/Mounc/Stir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tirring.s3-website.ap-northeast-2.amazonaw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502AE0-D9A1-4741-8678-390986476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716"/>
          <a:stretch/>
        </p:blipFill>
        <p:spPr>
          <a:xfrm>
            <a:off x="0" y="0"/>
            <a:ext cx="12192000" cy="68695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E0C9D7-B463-49BE-970C-7A11D7A56E62}"/>
              </a:ext>
            </a:extLst>
          </p:cNvPr>
          <p:cNvSpPr/>
          <p:nvPr/>
        </p:nvSpPr>
        <p:spPr>
          <a:xfrm>
            <a:off x="0" y="0"/>
            <a:ext cx="12192000" cy="686957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04D45E-ED1B-4778-B2D5-6DA82BB1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0FFCDE-65B5-484B-A2C2-B1A37598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222" y="3104071"/>
            <a:ext cx="2293256" cy="649858"/>
          </a:xfr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effectLst>
                  <a:outerShdw blurRad="50800" dist="114300" dir="2700000" algn="tl" rotWithShape="0">
                    <a:schemeClr val="tx1">
                      <a:lumMod val="65000"/>
                      <a:lumOff val="35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  <a:endParaRPr lang="ko-KR" altLang="en-US" sz="6600" dirty="0">
              <a:effectLst>
                <a:outerShdw blurRad="50800" dist="114300" dir="2700000" algn="tl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B5A98-578B-41CD-B605-B44870EAF99F}"/>
              </a:ext>
            </a:extLst>
          </p:cNvPr>
          <p:cNvSpPr/>
          <p:nvPr/>
        </p:nvSpPr>
        <p:spPr>
          <a:xfrm>
            <a:off x="2539200" y="3702521"/>
            <a:ext cx="2049298" cy="51408"/>
          </a:xfrm>
          <a:prstGeom prst="rect">
            <a:avLst/>
          </a:prstGeom>
          <a:solidFill>
            <a:schemeClr val="tx1"/>
          </a:solidFill>
          <a:ln w="349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A3DF513-E765-4A5B-8B8E-9D64E0CB542F}"/>
              </a:ext>
            </a:extLst>
          </p:cNvPr>
          <p:cNvSpPr txBox="1">
            <a:spLocks/>
          </p:cNvSpPr>
          <p:nvPr/>
        </p:nvSpPr>
        <p:spPr>
          <a:xfrm>
            <a:off x="5529502" y="2012756"/>
            <a:ext cx="5029202" cy="9286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STIRRING</a:t>
            </a:r>
            <a:endParaRPr lang="ko-KR" altLang="en-US" sz="6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E13874-A340-42D5-B45D-A07E37E3ECE1}"/>
              </a:ext>
            </a:extLst>
          </p:cNvPr>
          <p:cNvSpPr/>
          <p:nvPr/>
        </p:nvSpPr>
        <p:spPr>
          <a:xfrm>
            <a:off x="6991430" y="3148032"/>
            <a:ext cx="2673168" cy="1894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공유 웹서비스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#Vue.js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#Node.js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#MongoDB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C6655D-EA34-4A22-85CD-BDE75FA5DA0A}"/>
              </a:ext>
            </a:extLst>
          </p:cNvPr>
          <p:cNvSpPr/>
          <p:nvPr/>
        </p:nvSpPr>
        <p:spPr>
          <a:xfrm>
            <a:off x="2822775" y="3620440"/>
            <a:ext cx="1345881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By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김태훈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50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BBDA29-C34A-43A7-B004-540D4EC60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55791" r="552" b="1437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E0C9D7-B463-49BE-970C-7A11D7A56E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04D45E-ED1B-4778-B2D5-6DA82BB1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145E41-35A3-413E-80D8-939521326235}"/>
              </a:ext>
            </a:extLst>
          </p:cNvPr>
          <p:cNvGrpSpPr/>
          <p:nvPr/>
        </p:nvGrpSpPr>
        <p:grpSpPr>
          <a:xfrm>
            <a:off x="8496300" y="3076179"/>
            <a:ext cx="3177714" cy="705642"/>
            <a:chOff x="8610600" y="3006817"/>
            <a:chExt cx="3177714" cy="705642"/>
          </a:xfrm>
        </p:grpSpPr>
        <p:sp>
          <p:nvSpPr>
            <p:cNvPr id="3" name="제목 1">
              <a:extLst>
                <a:ext uri="{FF2B5EF4-FFF2-40B4-BE49-F238E27FC236}">
                  <a16:creationId xmlns:a16="http://schemas.microsoft.com/office/drawing/2014/main" id="{61AE2DAD-FE14-49E4-8DE2-41C302EBFF7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3006817"/>
              <a:ext cx="3177714" cy="7056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>
                  <a:effectLst>
                    <a:outerShdw blurRad="50800" dist="1143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E503353-50FE-4B48-B4BC-0E0B45D60518}"/>
                </a:ext>
              </a:extLst>
            </p:cNvPr>
            <p:cNvCxnSpPr/>
            <p:nvPr/>
          </p:nvCxnSpPr>
          <p:spPr>
            <a:xfrm>
              <a:off x="8750036" y="3712459"/>
              <a:ext cx="289884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제목 1">
            <a:extLst>
              <a:ext uri="{FF2B5EF4-FFF2-40B4-BE49-F238E27FC236}">
                <a16:creationId xmlns:a16="http://schemas.microsoft.com/office/drawing/2014/main" id="{63299012-5B20-48DC-9180-ECC93A03817A}"/>
              </a:ext>
            </a:extLst>
          </p:cNvPr>
          <p:cNvSpPr txBox="1">
            <a:spLocks/>
          </p:cNvSpPr>
          <p:nvPr/>
        </p:nvSpPr>
        <p:spPr>
          <a:xfrm>
            <a:off x="6573954" y="4519419"/>
            <a:ext cx="5325992" cy="9286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6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16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3" r="2432" b="496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-3404" y="0"/>
            <a:ext cx="12195403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1200921" y="1208608"/>
            <a:ext cx="2250921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DFED7923-213B-41BB-8A1D-3243FA4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C0C023-CD8E-4A61-AF96-F02355ED8ADD}"/>
              </a:ext>
            </a:extLst>
          </p:cNvPr>
          <p:cNvSpPr/>
          <p:nvPr/>
        </p:nvSpPr>
        <p:spPr>
          <a:xfrm>
            <a:off x="1004879" y="4499508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846592-8ADD-4ED7-AB39-D4C0CEFE6D53}"/>
              </a:ext>
            </a:extLst>
          </p:cNvPr>
          <p:cNvSpPr/>
          <p:nvPr/>
        </p:nvSpPr>
        <p:spPr>
          <a:xfrm>
            <a:off x="1518401" y="1894440"/>
            <a:ext cx="8041369" cy="1648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쉽게 공유하고 소통하는 </a:t>
            </a:r>
            <a:r>
              <a:rPr lang="ko-KR" altLang="en-US" sz="2000" dirty="0">
                <a:solidFill>
                  <a:srgbClr val="003C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참조 모델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Unsplash.com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Pixabay.com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z="2000" dirty="0" err="1">
                <a:solidFill>
                  <a:srgbClr val="003C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VueJS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000" dirty="0">
                <a:solidFill>
                  <a:srgbClr val="003C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NodeJS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등의 웹 프레임워크를 이용하여 웹 서비스를 개발한다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서비스의 전반적인 이해와 개발 역량 향상을 목적으로 한다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D38645A1-21D7-455D-85C7-BC3327D6BFD1}"/>
              </a:ext>
            </a:extLst>
          </p:cNvPr>
          <p:cNvSpPr txBox="1">
            <a:spLocks/>
          </p:cNvSpPr>
          <p:nvPr/>
        </p:nvSpPr>
        <p:spPr>
          <a:xfrm>
            <a:off x="1215434" y="3923085"/>
            <a:ext cx="2250921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93D6A12-969A-4ED8-B77B-58D94D12A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50657"/>
              </p:ext>
            </p:extLst>
          </p:nvPr>
        </p:nvGraphicFramePr>
        <p:xfrm>
          <a:off x="1723793" y="4600885"/>
          <a:ext cx="8128000" cy="1694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205">
                  <a:extLst>
                    <a:ext uri="{9D8B030D-6E8A-4147-A177-3AD203B41FA5}">
                      <a16:colId xmlns:a16="http://schemas.microsoft.com/office/drawing/2014/main" val="626627506"/>
                    </a:ext>
                  </a:extLst>
                </a:gridCol>
                <a:gridCol w="6075795">
                  <a:extLst>
                    <a:ext uri="{9D8B030D-6E8A-4147-A177-3AD203B41FA5}">
                      <a16:colId xmlns:a16="http://schemas.microsoft.com/office/drawing/2014/main" val="940529499"/>
                    </a:ext>
                  </a:extLst>
                </a:gridCol>
              </a:tblGrid>
              <a:tr h="56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Front-End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Vue.js,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Vuex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Vue-router, Vue-material,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Axios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67301"/>
                  </a:ext>
                </a:extLst>
              </a:tr>
              <a:tr h="56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Back-End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Node.js, Express, JWT,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Multer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NodeMailer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REST API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169316"/>
                  </a:ext>
                </a:extLst>
              </a:tr>
              <a:tr h="56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Database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MongoDB, Mongoose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06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93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3" r="2432" b="496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1277635" y="1264593"/>
            <a:ext cx="5564810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서비스 환경</a:t>
            </a:r>
          </a:p>
        </p:txBody>
      </p:sp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DFED7923-213B-41BB-8A1D-3243FA4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C0C023-CD8E-4A61-AF96-F02355ED8ADD}"/>
              </a:ext>
            </a:extLst>
          </p:cNvPr>
          <p:cNvSpPr/>
          <p:nvPr/>
        </p:nvSpPr>
        <p:spPr>
          <a:xfrm>
            <a:off x="1004879" y="4499508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846592-8ADD-4ED7-AB39-D4C0CEFE6D53}"/>
              </a:ext>
            </a:extLst>
          </p:cNvPr>
          <p:cNvSpPr/>
          <p:nvPr/>
        </p:nvSpPr>
        <p:spPr>
          <a:xfrm>
            <a:off x="1624144" y="1921398"/>
            <a:ext cx="4802277" cy="1432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AWS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Bucket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API Server: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 Node.js Server</a:t>
            </a: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Database: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 MongoDB Server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E41D7EE3-27B8-47F8-938B-484CC5C35FED}"/>
              </a:ext>
            </a:extLst>
          </p:cNvPr>
          <p:cNvSpPr txBox="1">
            <a:spLocks/>
          </p:cNvSpPr>
          <p:nvPr/>
        </p:nvSpPr>
        <p:spPr>
          <a:xfrm>
            <a:off x="1274232" y="3836987"/>
            <a:ext cx="5564810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 참조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3DFC39-6556-4C01-BB50-393163261B4F}"/>
              </a:ext>
            </a:extLst>
          </p:cNvPr>
          <p:cNvSpPr/>
          <p:nvPr/>
        </p:nvSpPr>
        <p:spPr>
          <a:xfrm>
            <a:off x="1624144" y="4569488"/>
            <a:ext cx="9934002" cy="1432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서비스 링크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http://stirring.s3-website.ap-northeast-2.amazonaws.com/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GitHub: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https://github.com/Mounc/Stirring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5850" lvl="1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기술서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/>
              </a:rPr>
              <a:t>문서보기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(GitHub)</a:t>
            </a:r>
          </a:p>
        </p:txBody>
      </p:sp>
    </p:spTree>
    <p:extLst>
      <p:ext uri="{BB962C8B-B14F-4D97-AF65-F5344CB8AC3E}">
        <p14:creationId xmlns:p14="http://schemas.microsoft.com/office/powerpoint/2010/main" val="286680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3" r="2459" b="4964"/>
          <a:stretch/>
        </p:blipFill>
        <p:spPr>
          <a:xfrm>
            <a:off x="0" y="-1"/>
            <a:ext cx="12188598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-3402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608437" y="117790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모델링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서비스에 사용될 데이터 오브젝트를 모델링한다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DFED7923-213B-41BB-8A1D-3243FA4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C0C023-CD8E-4A61-AF96-F02355ED8ADD}"/>
              </a:ext>
            </a:extLst>
          </p:cNvPr>
          <p:cNvSpPr/>
          <p:nvPr/>
        </p:nvSpPr>
        <p:spPr>
          <a:xfrm>
            <a:off x="1004879" y="4499508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FFD204E-31D1-4C83-82C9-42073E7E42F8}"/>
              </a:ext>
            </a:extLst>
          </p:cNvPr>
          <p:cNvGrpSpPr/>
          <p:nvPr/>
        </p:nvGrpSpPr>
        <p:grpSpPr>
          <a:xfrm>
            <a:off x="469784" y="2364345"/>
            <a:ext cx="1800000" cy="1684472"/>
            <a:chOff x="658258" y="2605745"/>
            <a:chExt cx="1800000" cy="1684472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504D6088-D2B5-4BAC-ADAF-CFAD6822E910}"/>
                </a:ext>
              </a:extLst>
            </p:cNvPr>
            <p:cNvSpPr txBox="1">
              <a:spLocks/>
            </p:cNvSpPr>
            <p:nvPr/>
          </p:nvSpPr>
          <p:spPr>
            <a:xfrm>
              <a:off x="658258" y="3697682"/>
              <a:ext cx="1800000" cy="5925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(USER)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23ACC86-7ED7-4D57-9EC9-7E142FBC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046" y="2605745"/>
              <a:ext cx="1008000" cy="10080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7C992B1-C9C2-4D2E-A7D7-DCEF4F55DD37}"/>
              </a:ext>
            </a:extLst>
          </p:cNvPr>
          <p:cNvGrpSpPr/>
          <p:nvPr/>
        </p:nvGrpSpPr>
        <p:grpSpPr>
          <a:xfrm>
            <a:off x="2654634" y="4278220"/>
            <a:ext cx="1800000" cy="1684472"/>
            <a:chOff x="2793268" y="2605745"/>
            <a:chExt cx="1800000" cy="16844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E90BC4F-03D6-41AC-9666-158ABE8BD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79" y="2605745"/>
              <a:ext cx="1008000" cy="1008000"/>
            </a:xfrm>
            <a:prstGeom prst="rect">
              <a:avLst/>
            </a:prstGeom>
          </p:spPr>
        </p:pic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704EC275-E8DF-431A-A6A9-998358F5B728}"/>
                </a:ext>
              </a:extLst>
            </p:cNvPr>
            <p:cNvSpPr txBox="1">
              <a:spLocks/>
            </p:cNvSpPr>
            <p:nvPr/>
          </p:nvSpPr>
          <p:spPr>
            <a:xfrm>
              <a:off x="2793268" y="3697682"/>
              <a:ext cx="1800000" cy="5925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게시물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(POST)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E3FA238-1CD9-4474-8DC5-D18C0B7163F3}"/>
              </a:ext>
            </a:extLst>
          </p:cNvPr>
          <p:cNvGrpSpPr/>
          <p:nvPr/>
        </p:nvGrpSpPr>
        <p:grpSpPr>
          <a:xfrm>
            <a:off x="4839484" y="2364345"/>
            <a:ext cx="1800000" cy="1684472"/>
            <a:chOff x="4928278" y="2605745"/>
            <a:chExt cx="1800000" cy="1684472"/>
          </a:xfrm>
        </p:grpSpPr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9643457E-8432-4939-9F2A-6F3EE0654FE9}"/>
                </a:ext>
              </a:extLst>
            </p:cNvPr>
            <p:cNvSpPr txBox="1">
              <a:spLocks/>
            </p:cNvSpPr>
            <p:nvPr/>
          </p:nvSpPr>
          <p:spPr>
            <a:xfrm>
              <a:off x="4928278" y="3697682"/>
              <a:ext cx="1800000" cy="5925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이미지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18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Filedata</a:t>
              </a:r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27030D-D556-47E2-ACEA-61CE8E51E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6712" y="2605745"/>
              <a:ext cx="1008000" cy="10080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9F3FDC6-E5B5-44A4-9B6E-6319B5FD52AE}"/>
              </a:ext>
            </a:extLst>
          </p:cNvPr>
          <p:cNvGrpSpPr/>
          <p:nvPr/>
        </p:nvGrpSpPr>
        <p:grpSpPr>
          <a:xfrm>
            <a:off x="7024334" y="4263029"/>
            <a:ext cx="1800000" cy="1684472"/>
            <a:chOff x="7063288" y="2605745"/>
            <a:chExt cx="1800000" cy="168447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5C12D6E-9849-417E-A655-753767D7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545" y="2605745"/>
              <a:ext cx="1008000" cy="1008000"/>
            </a:xfrm>
            <a:prstGeom prst="rect">
              <a:avLst/>
            </a:prstGeom>
          </p:spPr>
        </p:pic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AE2C1B1B-CBEC-4EC2-B847-D4DE67646B26}"/>
                </a:ext>
              </a:extLst>
            </p:cNvPr>
            <p:cNvSpPr txBox="1">
              <a:spLocks/>
            </p:cNvSpPr>
            <p:nvPr/>
          </p:nvSpPr>
          <p:spPr>
            <a:xfrm>
              <a:off x="7063288" y="3697682"/>
              <a:ext cx="1800000" cy="5925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컬렉션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(COLLECTION)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778FE5A-6D1C-4006-89EC-0738D3C6151A}"/>
              </a:ext>
            </a:extLst>
          </p:cNvPr>
          <p:cNvGrpSpPr/>
          <p:nvPr/>
        </p:nvGrpSpPr>
        <p:grpSpPr>
          <a:xfrm>
            <a:off x="9209184" y="2364345"/>
            <a:ext cx="1800000" cy="1684472"/>
            <a:chOff x="9198298" y="2605745"/>
            <a:chExt cx="1800000" cy="168447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351C588-8DE8-446E-90C6-BE1563A7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8378" y="2605745"/>
              <a:ext cx="1008000" cy="1008000"/>
            </a:xfrm>
            <a:prstGeom prst="rect">
              <a:avLst/>
            </a:prstGeom>
          </p:spPr>
        </p:pic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D729EA04-75E3-4858-9E31-D9AB6980DC5C}"/>
                </a:ext>
              </a:extLst>
            </p:cNvPr>
            <p:cNvSpPr txBox="1">
              <a:spLocks/>
            </p:cNvSpPr>
            <p:nvPr/>
          </p:nvSpPr>
          <p:spPr>
            <a:xfrm>
              <a:off x="9198298" y="3697682"/>
              <a:ext cx="1800000" cy="5925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태그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(TAG)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002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3" r="2432" b="496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608437" y="117790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Simple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Usecase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 이용에 필요한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Usecase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오브젝트 별로 구성한다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DFED7923-213B-41BB-8A1D-3243FA4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C0C023-CD8E-4A61-AF96-F02355ED8ADD}"/>
              </a:ext>
            </a:extLst>
          </p:cNvPr>
          <p:cNvSpPr/>
          <p:nvPr/>
        </p:nvSpPr>
        <p:spPr>
          <a:xfrm>
            <a:off x="1004879" y="4499508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FFD204E-31D1-4C83-82C9-42073E7E42F8}"/>
              </a:ext>
            </a:extLst>
          </p:cNvPr>
          <p:cNvGrpSpPr/>
          <p:nvPr/>
        </p:nvGrpSpPr>
        <p:grpSpPr>
          <a:xfrm>
            <a:off x="-331309" y="3246606"/>
            <a:ext cx="1800000" cy="1628879"/>
            <a:chOff x="658258" y="2605745"/>
            <a:chExt cx="1800000" cy="1628879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504D6088-D2B5-4BAC-ADAF-CFAD6822E910}"/>
                </a:ext>
              </a:extLst>
            </p:cNvPr>
            <p:cNvSpPr txBox="1">
              <a:spLocks/>
            </p:cNvSpPr>
            <p:nvPr/>
          </p:nvSpPr>
          <p:spPr>
            <a:xfrm>
              <a:off x="658258" y="3753274"/>
              <a:ext cx="1800000" cy="481350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(USER)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23ACC86-7ED7-4D57-9EC9-7E142FBC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046" y="2605745"/>
              <a:ext cx="1008000" cy="10080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E6D810-8E5A-4D3F-9255-6A1F66A7A205}"/>
              </a:ext>
            </a:extLst>
          </p:cNvPr>
          <p:cNvGrpSpPr/>
          <p:nvPr/>
        </p:nvGrpSpPr>
        <p:grpSpPr>
          <a:xfrm>
            <a:off x="4070303" y="1952917"/>
            <a:ext cx="2888343" cy="2191658"/>
            <a:chOff x="8011886" y="2104571"/>
            <a:chExt cx="3178628" cy="21916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BCA5298-75AF-4EF8-B611-4840377E751E}"/>
                </a:ext>
              </a:extLst>
            </p:cNvPr>
            <p:cNvGrpSpPr/>
            <p:nvPr/>
          </p:nvGrpSpPr>
          <p:grpSpPr>
            <a:xfrm>
              <a:off x="8011886" y="2104571"/>
              <a:ext cx="3178628" cy="2191658"/>
              <a:chOff x="8011886" y="2104571"/>
              <a:chExt cx="3178628" cy="219165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821D414-7E16-431E-80B9-53EEFAF0DCF2}"/>
                  </a:ext>
                </a:extLst>
              </p:cNvPr>
              <p:cNvSpPr/>
              <p:nvPr/>
            </p:nvSpPr>
            <p:spPr>
              <a:xfrm>
                <a:off x="8011886" y="2104571"/>
                <a:ext cx="3178628" cy="2191658"/>
              </a:xfrm>
              <a:prstGeom prst="rect">
                <a:avLst/>
              </a:prstGeom>
              <a:noFill/>
              <a:ln w="508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60019D36-B625-4BF7-9FE0-EED83172E13F}"/>
                  </a:ext>
                </a:extLst>
              </p:cNvPr>
              <p:cNvCxnSpPr/>
              <p:nvPr/>
            </p:nvCxnSpPr>
            <p:spPr>
              <a:xfrm>
                <a:off x="8011886" y="2469696"/>
                <a:ext cx="3178628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8E0C3322-0763-439B-ABDA-E3D33973E924}"/>
                </a:ext>
              </a:extLst>
            </p:cNvPr>
            <p:cNvSpPr txBox="1">
              <a:spLocks/>
            </p:cNvSpPr>
            <p:nvPr/>
          </p:nvSpPr>
          <p:spPr>
            <a:xfrm>
              <a:off x="8011886" y="3071181"/>
              <a:ext cx="3178628" cy="59413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Stirring.com</a:t>
              </a:r>
              <a:endPara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6DF834-8D95-4ED4-B022-ED369876EE24}"/>
              </a:ext>
            </a:extLst>
          </p:cNvPr>
          <p:cNvGrpSpPr/>
          <p:nvPr/>
        </p:nvGrpSpPr>
        <p:grpSpPr>
          <a:xfrm>
            <a:off x="1686693" y="3512236"/>
            <a:ext cx="1710404" cy="2279885"/>
            <a:chOff x="1805565" y="3870361"/>
            <a:chExt cx="1710404" cy="2279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32BACC4-48F2-46A7-8081-5EE432F3AF1C}"/>
                </a:ext>
              </a:extLst>
            </p:cNvPr>
            <p:cNvSpPr/>
            <p:nvPr/>
          </p:nvSpPr>
          <p:spPr>
            <a:xfrm>
              <a:off x="1946309" y="3870361"/>
              <a:ext cx="1569660" cy="2277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회원가입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로그아웃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비밀번호 변경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회원탈퇴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좋아요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팔로잉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왼쪽 대괄호 44">
              <a:extLst>
                <a:ext uri="{FF2B5EF4-FFF2-40B4-BE49-F238E27FC236}">
                  <a16:creationId xmlns:a16="http://schemas.microsoft.com/office/drawing/2014/main" id="{29D1C693-CA47-4424-88EC-6EB843ED4907}"/>
                </a:ext>
              </a:extLst>
            </p:cNvPr>
            <p:cNvSpPr/>
            <p:nvPr/>
          </p:nvSpPr>
          <p:spPr>
            <a:xfrm>
              <a:off x="1805565" y="3870361"/>
              <a:ext cx="281487" cy="2279885"/>
            </a:xfrm>
            <a:prstGeom prst="leftBracket">
              <a:avLst>
                <a:gd name="adj" fmla="val 4049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CAA8BA5-6E1A-4FA1-B84C-1251054489B7}"/>
              </a:ext>
            </a:extLst>
          </p:cNvPr>
          <p:cNvGrpSpPr/>
          <p:nvPr/>
        </p:nvGrpSpPr>
        <p:grpSpPr>
          <a:xfrm>
            <a:off x="10356394" y="1660542"/>
            <a:ext cx="1800000" cy="1628879"/>
            <a:chOff x="2793268" y="2605745"/>
            <a:chExt cx="1800000" cy="162887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2B44E87-D20A-4A88-B615-B6D41555C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79" y="2605745"/>
              <a:ext cx="1008000" cy="1008000"/>
            </a:xfrm>
            <a:prstGeom prst="rect">
              <a:avLst/>
            </a:prstGeom>
          </p:spPr>
        </p:pic>
        <p:sp>
          <p:nvSpPr>
            <p:cNvPr id="48" name="제목 1">
              <a:extLst>
                <a:ext uri="{FF2B5EF4-FFF2-40B4-BE49-F238E27FC236}">
                  <a16:creationId xmlns:a16="http://schemas.microsoft.com/office/drawing/2014/main" id="{05AC0EDF-6E3B-4ED2-BAF3-1E254C7E40EE}"/>
                </a:ext>
              </a:extLst>
            </p:cNvPr>
            <p:cNvSpPr txBox="1">
              <a:spLocks/>
            </p:cNvSpPr>
            <p:nvPr/>
          </p:nvSpPr>
          <p:spPr>
            <a:xfrm>
              <a:off x="2793268" y="3753274"/>
              <a:ext cx="1800000" cy="481350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게시물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(POST)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1" name="화살표: 왼쪽/오른쪽 50">
            <a:extLst>
              <a:ext uri="{FF2B5EF4-FFF2-40B4-BE49-F238E27FC236}">
                <a16:creationId xmlns:a16="http://schemas.microsoft.com/office/drawing/2014/main" id="{3A973647-EE3F-4508-8BFA-686155A3C716}"/>
              </a:ext>
            </a:extLst>
          </p:cNvPr>
          <p:cNvSpPr/>
          <p:nvPr/>
        </p:nvSpPr>
        <p:spPr>
          <a:xfrm>
            <a:off x="7414799" y="2178817"/>
            <a:ext cx="3090508" cy="445902"/>
          </a:xfrm>
          <a:prstGeom prst="leftRightArrow">
            <a:avLst>
              <a:gd name="adj1" fmla="val 43489"/>
              <a:gd name="adj2" fmla="val 69531"/>
            </a:avLst>
          </a:prstGeom>
          <a:noFill/>
          <a:ln w="215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왼쪽/오른쪽 51">
            <a:extLst>
              <a:ext uri="{FF2B5EF4-FFF2-40B4-BE49-F238E27FC236}">
                <a16:creationId xmlns:a16="http://schemas.microsoft.com/office/drawing/2014/main" id="{13BFCC52-913A-4DFF-A815-75B199337041}"/>
              </a:ext>
            </a:extLst>
          </p:cNvPr>
          <p:cNvSpPr/>
          <p:nvPr/>
        </p:nvSpPr>
        <p:spPr>
          <a:xfrm rot="21191949">
            <a:off x="1021336" y="2887517"/>
            <a:ext cx="2789858" cy="445902"/>
          </a:xfrm>
          <a:prstGeom prst="leftRightArrow">
            <a:avLst>
              <a:gd name="adj1" fmla="val 43489"/>
              <a:gd name="adj2" fmla="val 69531"/>
            </a:avLst>
          </a:prstGeom>
          <a:noFill/>
          <a:ln w="215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F728049-16F9-4233-B364-D1323D6E4DDC}"/>
              </a:ext>
            </a:extLst>
          </p:cNvPr>
          <p:cNvGrpSpPr/>
          <p:nvPr/>
        </p:nvGrpSpPr>
        <p:grpSpPr>
          <a:xfrm>
            <a:off x="9106339" y="2567987"/>
            <a:ext cx="1544142" cy="1785104"/>
            <a:chOff x="1805565" y="3870361"/>
            <a:chExt cx="1544142" cy="178510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574C344-13B5-4EF4-839C-5707EA1D7686}"/>
                </a:ext>
              </a:extLst>
            </p:cNvPr>
            <p:cNvSpPr/>
            <p:nvPr/>
          </p:nvSpPr>
          <p:spPr>
            <a:xfrm>
              <a:off x="1946309" y="3870361"/>
              <a:ext cx="1403398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좋아요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indent="180000">
                <a:buFont typeface="나눔스퀘어" panose="020B0600000101010101" pitchFamily="50" charset="-127"/>
                <a:buChar char="-"/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컬렉션추가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왼쪽 대괄호 54">
              <a:extLst>
                <a:ext uri="{FF2B5EF4-FFF2-40B4-BE49-F238E27FC236}">
                  <a16:creationId xmlns:a16="http://schemas.microsoft.com/office/drawing/2014/main" id="{77676EE2-6D7E-4204-B60A-3111B5E151C5}"/>
                </a:ext>
              </a:extLst>
            </p:cNvPr>
            <p:cNvSpPr/>
            <p:nvPr/>
          </p:nvSpPr>
          <p:spPr>
            <a:xfrm>
              <a:off x="1805565" y="3870362"/>
              <a:ext cx="281487" cy="1723350"/>
            </a:xfrm>
            <a:prstGeom prst="leftBracket">
              <a:avLst>
                <a:gd name="adj" fmla="val 4049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3A5EC06-3631-4D96-ABA2-644D2C8BEBBC}"/>
              </a:ext>
            </a:extLst>
          </p:cNvPr>
          <p:cNvGrpSpPr/>
          <p:nvPr/>
        </p:nvGrpSpPr>
        <p:grpSpPr>
          <a:xfrm>
            <a:off x="9679855" y="5245996"/>
            <a:ext cx="1268491" cy="1218967"/>
            <a:chOff x="9198298" y="2605745"/>
            <a:chExt cx="1800000" cy="172972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0DFAEAC-0AF3-474E-A69E-DB177B74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8378" y="2605745"/>
              <a:ext cx="1008000" cy="1008000"/>
            </a:xfrm>
            <a:prstGeom prst="rect">
              <a:avLst/>
            </a:prstGeom>
          </p:spPr>
        </p:pic>
        <p:sp>
          <p:nvSpPr>
            <p:cNvPr id="58" name="제목 1">
              <a:extLst>
                <a:ext uri="{FF2B5EF4-FFF2-40B4-BE49-F238E27FC236}">
                  <a16:creationId xmlns:a16="http://schemas.microsoft.com/office/drawing/2014/main" id="{40BF5D80-18F4-47AF-B14E-29965C3CDF85}"/>
                </a:ext>
              </a:extLst>
            </p:cNvPr>
            <p:cNvSpPr txBox="1">
              <a:spLocks/>
            </p:cNvSpPr>
            <p:nvPr/>
          </p:nvSpPr>
          <p:spPr>
            <a:xfrm>
              <a:off x="9198298" y="3652431"/>
              <a:ext cx="1800000" cy="683040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태그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(TAG)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C8DFD3F-0CDD-46F2-8B1E-BCA1A16BE467}"/>
              </a:ext>
            </a:extLst>
          </p:cNvPr>
          <p:cNvGrpSpPr/>
          <p:nvPr/>
        </p:nvGrpSpPr>
        <p:grpSpPr>
          <a:xfrm>
            <a:off x="6346849" y="5470860"/>
            <a:ext cx="1685341" cy="1154270"/>
            <a:chOff x="1930136" y="3982289"/>
            <a:chExt cx="1685341" cy="115427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22741D5-BA78-43C9-B4ED-9BAADAC88707}"/>
                </a:ext>
              </a:extLst>
            </p:cNvPr>
            <p:cNvSpPr/>
            <p:nvPr/>
          </p:nvSpPr>
          <p:spPr>
            <a:xfrm>
              <a:off x="1930136" y="3982289"/>
              <a:ext cx="168534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00" lvl="1"/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6000" lvl="1" algn="ctr"/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endParaRP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</a:p>
            <a:p>
              <a:pPr marL="36000" lvl="1" algn="ctr"/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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왼쪽 대괄호 61">
              <a:extLst>
                <a:ext uri="{FF2B5EF4-FFF2-40B4-BE49-F238E27FC236}">
                  <a16:creationId xmlns:a16="http://schemas.microsoft.com/office/drawing/2014/main" id="{FAEB6308-3637-4C83-9520-8854D833CD44}"/>
                </a:ext>
              </a:extLst>
            </p:cNvPr>
            <p:cNvSpPr/>
            <p:nvPr/>
          </p:nvSpPr>
          <p:spPr>
            <a:xfrm>
              <a:off x="2387984" y="4146993"/>
              <a:ext cx="200517" cy="989566"/>
            </a:xfrm>
            <a:prstGeom prst="leftBracket">
              <a:avLst>
                <a:gd name="adj" fmla="val 4049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55954C7-4581-40F9-9E7E-0BBB56204E5F}"/>
              </a:ext>
            </a:extLst>
          </p:cNvPr>
          <p:cNvGrpSpPr/>
          <p:nvPr/>
        </p:nvGrpSpPr>
        <p:grpSpPr>
          <a:xfrm>
            <a:off x="8701860" y="4627978"/>
            <a:ext cx="1495362" cy="1366804"/>
            <a:chOff x="7063288" y="2605745"/>
            <a:chExt cx="1800000" cy="1645252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C834FC9-1404-4A64-BE23-070C659D5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545" y="2605745"/>
              <a:ext cx="1008000" cy="1008000"/>
            </a:xfrm>
            <a:prstGeom prst="rect">
              <a:avLst/>
            </a:prstGeom>
          </p:spPr>
        </p:pic>
        <p:sp>
          <p:nvSpPr>
            <p:cNvPr id="65" name="제목 1">
              <a:extLst>
                <a:ext uri="{FF2B5EF4-FFF2-40B4-BE49-F238E27FC236}">
                  <a16:creationId xmlns:a16="http://schemas.microsoft.com/office/drawing/2014/main" id="{3A464026-64EE-491D-A9F5-39C8132039FB}"/>
                </a:ext>
              </a:extLst>
            </p:cNvPr>
            <p:cNvSpPr txBox="1">
              <a:spLocks/>
            </p:cNvSpPr>
            <p:nvPr/>
          </p:nvSpPr>
          <p:spPr>
            <a:xfrm>
              <a:off x="7063288" y="3736900"/>
              <a:ext cx="1800000" cy="514097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컬렉션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(COLLECTION)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6" name="화살표: 왼쪽/위쪽 65">
            <a:extLst>
              <a:ext uri="{FF2B5EF4-FFF2-40B4-BE49-F238E27FC236}">
                <a16:creationId xmlns:a16="http://schemas.microsoft.com/office/drawing/2014/main" id="{518549D4-06F1-4B2D-921F-D5C5005836C8}"/>
              </a:ext>
            </a:extLst>
          </p:cNvPr>
          <p:cNvSpPr/>
          <p:nvPr/>
        </p:nvSpPr>
        <p:spPr>
          <a:xfrm flipH="1">
            <a:off x="5232901" y="4268685"/>
            <a:ext cx="3348601" cy="1411405"/>
          </a:xfrm>
          <a:prstGeom prst="leftUpArrow">
            <a:avLst>
              <a:gd name="adj1" fmla="val 18367"/>
              <a:gd name="adj2" fmla="val 19987"/>
              <a:gd name="adj3" fmla="val 2508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6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3" r="2459" b="4964"/>
          <a:stretch/>
        </p:blipFill>
        <p:spPr>
          <a:xfrm>
            <a:off x="0" y="-1"/>
            <a:ext cx="12188598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-3403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608437" y="117790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구성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될 기능들을 페이지 단위로 구성한다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DFED7923-213B-41BB-8A1D-3243FA4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58E55-667B-4348-8CA5-9519BA899589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C0C023-CD8E-4A61-AF96-F02355ED8ADD}"/>
              </a:ext>
            </a:extLst>
          </p:cNvPr>
          <p:cNvSpPr/>
          <p:nvPr/>
        </p:nvSpPr>
        <p:spPr>
          <a:xfrm>
            <a:off x="1004879" y="4499508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25333C63-35B3-421D-A347-7BF2FF4FE0F9}"/>
              </a:ext>
            </a:extLst>
          </p:cNvPr>
          <p:cNvSpPr txBox="1">
            <a:spLocks/>
          </p:cNvSpPr>
          <p:nvPr/>
        </p:nvSpPr>
        <p:spPr>
          <a:xfrm>
            <a:off x="855181" y="2259912"/>
            <a:ext cx="1641277" cy="4268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HEADER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721E0F-A85D-4F98-B2B9-D18809A9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14" y="1748354"/>
            <a:ext cx="7743825" cy="7143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F15056-C479-4EF5-8277-9C2931D1F58A}"/>
              </a:ext>
            </a:extLst>
          </p:cNvPr>
          <p:cNvSpPr/>
          <p:nvPr/>
        </p:nvSpPr>
        <p:spPr>
          <a:xfrm>
            <a:off x="2264384" y="1669142"/>
            <a:ext cx="8156872" cy="175622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120565-78CB-465C-A3CD-AF2F65D3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082" y="1883987"/>
            <a:ext cx="1133475" cy="152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43FC02-18AE-464B-9739-ADED7BEF7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141" y="2272033"/>
            <a:ext cx="809625" cy="847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3A4D9D-0E23-4E5F-8599-8CAFB2598B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5" t="34233"/>
          <a:stretch/>
        </p:blipFill>
        <p:spPr>
          <a:xfrm>
            <a:off x="2743200" y="5791200"/>
            <a:ext cx="8696483" cy="407178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B4840360-5DD5-4BD0-8232-C810805FC113}"/>
              </a:ext>
            </a:extLst>
          </p:cNvPr>
          <p:cNvSpPr txBox="1">
            <a:spLocks/>
          </p:cNvSpPr>
          <p:nvPr/>
        </p:nvSpPr>
        <p:spPr>
          <a:xfrm>
            <a:off x="855181" y="5743637"/>
            <a:ext cx="1641277" cy="4268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FOOTER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14B85A-0AFC-445B-B58D-D830223F287B}"/>
              </a:ext>
            </a:extLst>
          </p:cNvPr>
          <p:cNvSpPr/>
          <p:nvPr/>
        </p:nvSpPr>
        <p:spPr>
          <a:xfrm>
            <a:off x="2659044" y="5558972"/>
            <a:ext cx="9001125" cy="667658"/>
          </a:xfrm>
          <a:prstGeom prst="rect">
            <a:avLst/>
          </a:prstGeom>
          <a:noFill/>
          <a:ln>
            <a:solidFill>
              <a:srgbClr val="003E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77242E-5FA1-4995-AE63-7BB3D57013DD}"/>
              </a:ext>
            </a:extLst>
          </p:cNvPr>
          <p:cNvSpPr/>
          <p:nvPr/>
        </p:nvSpPr>
        <p:spPr>
          <a:xfrm>
            <a:off x="2438558" y="3627126"/>
            <a:ext cx="9001125" cy="1756229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&lt;router-view /&gt;</a:t>
            </a:r>
            <a:r>
              <a:rPr lang="ko-KR" altLang="en-US" sz="3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동적 로딩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47F6A163-8FC3-44F0-AE87-33310DA94E98}"/>
              </a:ext>
            </a:extLst>
          </p:cNvPr>
          <p:cNvSpPr txBox="1">
            <a:spLocks/>
          </p:cNvSpPr>
          <p:nvPr/>
        </p:nvSpPr>
        <p:spPr>
          <a:xfrm>
            <a:off x="855181" y="4231931"/>
            <a:ext cx="1641277" cy="4268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C299BE3-E158-413E-BF21-11BDF74B45E6}"/>
              </a:ext>
            </a:extLst>
          </p:cNvPr>
          <p:cNvSpPr txBox="1">
            <a:spLocks/>
          </p:cNvSpPr>
          <p:nvPr/>
        </p:nvSpPr>
        <p:spPr>
          <a:xfrm>
            <a:off x="2847727" y="4837517"/>
            <a:ext cx="8528077" cy="34323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업로드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게시물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컬렉션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작가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 등의 페이지를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Router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매핑</a:t>
            </a:r>
            <a:endParaRPr lang="en-US" altLang="ko-KR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3" r="2432" b="496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EF5349-FF88-40B0-80D8-D62D0F96D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251023"/>
              </p:ext>
            </p:extLst>
          </p:nvPr>
        </p:nvGraphicFramePr>
        <p:xfrm>
          <a:off x="3091542" y="1714499"/>
          <a:ext cx="6139543" cy="4475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1">
                  <a:extLst>
                    <a:ext uri="{9D8B030D-6E8A-4147-A177-3AD203B41FA5}">
                      <a16:colId xmlns:a16="http://schemas.microsoft.com/office/drawing/2014/main" val="4070012505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val="3417939600"/>
                    </a:ext>
                  </a:extLst>
                </a:gridCol>
                <a:gridCol w="1625599">
                  <a:extLst>
                    <a:ext uri="{9D8B030D-6E8A-4147-A177-3AD203B41FA5}">
                      <a16:colId xmlns:a16="http://schemas.microsoft.com/office/drawing/2014/main" val="1971651495"/>
                    </a:ext>
                  </a:extLst>
                </a:gridCol>
              </a:tblGrid>
              <a:tr h="299211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683290"/>
                  </a:ext>
                </a:extLst>
              </a:tr>
              <a:tr h="14833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00AD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00AD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AD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597252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608437" y="87310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vue mixinsì ëí ì´ë¯¸ì§ ê²ìê²°ê³¼">
            <a:extLst>
              <a:ext uri="{FF2B5EF4-FFF2-40B4-BE49-F238E27FC236}">
                <a16:creationId xmlns:a16="http://schemas.microsoft.com/office/drawing/2014/main" id="{13A71A73-57B7-4D8C-8C3E-B8717C84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8" t="14789" r="19061" b="20939"/>
          <a:stretch/>
        </p:blipFill>
        <p:spPr bwMode="auto">
          <a:xfrm>
            <a:off x="5029200" y="1200150"/>
            <a:ext cx="21526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CB45B5-15DF-47FB-BCD8-23C99A5F5142}"/>
              </a:ext>
            </a:extLst>
          </p:cNvPr>
          <p:cNvGrpSpPr/>
          <p:nvPr/>
        </p:nvGrpSpPr>
        <p:grpSpPr>
          <a:xfrm>
            <a:off x="6578907" y="2167150"/>
            <a:ext cx="2515454" cy="1292207"/>
            <a:chOff x="6460278" y="3166446"/>
            <a:chExt cx="2515454" cy="1292207"/>
          </a:xfrm>
        </p:grpSpPr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48FE3064-F9CE-4581-918B-7E98EF7428B4}"/>
                </a:ext>
              </a:extLst>
            </p:cNvPr>
            <p:cNvSpPr txBox="1">
              <a:spLocks/>
            </p:cNvSpPr>
            <p:nvPr/>
          </p:nvSpPr>
          <p:spPr>
            <a:xfrm>
              <a:off x="6460278" y="4031805"/>
              <a:ext cx="2515454" cy="42684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Mixins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Actions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BF8059E-46C1-48C1-AA72-E17C382AF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46" y="3166446"/>
              <a:ext cx="944261" cy="94426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" name="슬라이드 번호 개체 틀 41">
            <a:extLst>
              <a:ext uri="{FF2B5EF4-FFF2-40B4-BE49-F238E27FC236}">
                <a16:creationId xmlns:a16="http://schemas.microsoft.com/office/drawing/2014/main" id="{4875175C-AE40-402D-AEE9-7AA2566B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550"/>
            <a:ext cx="2743200" cy="365125"/>
          </a:xfrm>
        </p:spPr>
        <p:txBody>
          <a:bodyPr/>
          <a:lstStyle/>
          <a:p>
            <a:fld id="{D8158E55-667B-4348-8CA5-9519BA899589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D262E2-9DE3-4F23-B863-2C7A4ACA9A1C}"/>
              </a:ext>
            </a:extLst>
          </p:cNvPr>
          <p:cNvGrpSpPr/>
          <p:nvPr/>
        </p:nvGrpSpPr>
        <p:grpSpPr>
          <a:xfrm>
            <a:off x="3673234" y="2328805"/>
            <a:ext cx="2280353" cy="1011945"/>
            <a:chOff x="5537269" y="2910502"/>
            <a:chExt cx="2280353" cy="101194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5E363A3-0E8B-4BA2-9AC1-7D9607899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269" y="2910502"/>
              <a:ext cx="1011945" cy="1011945"/>
            </a:xfrm>
            <a:prstGeom prst="rect">
              <a:avLst/>
            </a:prstGeom>
          </p:spPr>
        </p:pic>
        <p:sp>
          <p:nvSpPr>
            <p:cNvPr id="37" name="제목 1">
              <a:extLst>
                <a:ext uri="{FF2B5EF4-FFF2-40B4-BE49-F238E27FC236}">
                  <a16:creationId xmlns:a16="http://schemas.microsoft.com/office/drawing/2014/main" id="{38EF349F-3F98-4665-8DF9-665658770600}"/>
                </a:ext>
              </a:extLst>
            </p:cNvPr>
            <p:cNvSpPr txBox="1">
              <a:spLocks/>
            </p:cNvSpPr>
            <p:nvPr/>
          </p:nvSpPr>
          <p:spPr>
            <a:xfrm>
              <a:off x="6332597" y="3021670"/>
              <a:ext cx="1485025" cy="870431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8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Vuex</a:t>
              </a:r>
              <a:endPara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States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317B9C-E9EE-46BF-9D83-7CEDEB373DBA}"/>
              </a:ext>
            </a:extLst>
          </p:cNvPr>
          <p:cNvGrpSpPr/>
          <p:nvPr/>
        </p:nvGrpSpPr>
        <p:grpSpPr>
          <a:xfrm>
            <a:off x="4640932" y="3594273"/>
            <a:ext cx="3049163" cy="1371110"/>
            <a:chOff x="284586" y="4840222"/>
            <a:chExt cx="3049163" cy="1371110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D25D40E3-FE35-4B58-B2CB-358D343DED29}"/>
                </a:ext>
              </a:extLst>
            </p:cNvPr>
            <p:cNvSpPr txBox="1">
              <a:spLocks/>
            </p:cNvSpPr>
            <p:nvPr/>
          </p:nvSpPr>
          <p:spPr>
            <a:xfrm>
              <a:off x="284586" y="5784484"/>
              <a:ext cx="3049163" cy="42684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Components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42B76D4-446F-42D6-8432-A6EBAC216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036" y="4840222"/>
              <a:ext cx="944262" cy="94426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226511-A68E-47CD-BFFE-C239F510627B}"/>
              </a:ext>
            </a:extLst>
          </p:cNvPr>
          <p:cNvGrpSpPr/>
          <p:nvPr/>
        </p:nvGrpSpPr>
        <p:grpSpPr>
          <a:xfrm>
            <a:off x="2643803" y="4795361"/>
            <a:ext cx="3049163" cy="1419997"/>
            <a:chOff x="-276424" y="2050875"/>
            <a:chExt cx="3049163" cy="141999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6F4651-CFDE-498E-BABD-6B5AACDE5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182" y="2050875"/>
              <a:ext cx="1149952" cy="1149952"/>
            </a:xfrm>
            <a:prstGeom prst="rect">
              <a:avLst/>
            </a:prstGeom>
          </p:spPr>
        </p:pic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806FC183-E791-4242-893A-919E15E1EF7D}"/>
                </a:ext>
              </a:extLst>
            </p:cNvPr>
            <p:cNvSpPr txBox="1">
              <a:spLocks/>
            </p:cNvSpPr>
            <p:nvPr/>
          </p:nvSpPr>
          <p:spPr>
            <a:xfrm>
              <a:off x="-276424" y="3044024"/>
              <a:ext cx="3049163" cy="42684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Vue-Router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B0115E-1AF8-49DA-BF75-9A6D9D72F451}"/>
              </a:ext>
            </a:extLst>
          </p:cNvPr>
          <p:cNvGrpSpPr/>
          <p:nvPr/>
        </p:nvGrpSpPr>
        <p:grpSpPr>
          <a:xfrm>
            <a:off x="6722848" y="5131008"/>
            <a:ext cx="2515454" cy="906158"/>
            <a:chOff x="5915696" y="5168050"/>
            <a:chExt cx="2515454" cy="906158"/>
          </a:xfrm>
        </p:grpSpPr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7CE0C879-D06E-4D00-A4F8-27FFF69B01D3}"/>
                </a:ext>
              </a:extLst>
            </p:cNvPr>
            <p:cNvSpPr txBox="1">
              <a:spLocks/>
            </p:cNvSpPr>
            <p:nvPr/>
          </p:nvSpPr>
          <p:spPr>
            <a:xfrm>
              <a:off x="5915696" y="5647360"/>
              <a:ext cx="2515454" cy="42684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AJAX Request</a:t>
              </a:r>
            </a:p>
          </p:txBody>
        </p:sp>
        <p:pic>
          <p:nvPicPr>
            <p:cNvPr id="5122" name="Picture 2" descr="axiosì ëí ì´ë¯¸ì§ ê²ìê²°ê³¼">
              <a:extLst>
                <a:ext uri="{FF2B5EF4-FFF2-40B4-BE49-F238E27FC236}">
                  <a16:creationId xmlns:a16="http://schemas.microsoft.com/office/drawing/2014/main" id="{76952335-0B8D-4B44-8901-025DB4284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6193" y="5168050"/>
              <a:ext cx="1843314" cy="479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DF2B7D-891C-423D-940A-80AD2E7868D9}"/>
              </a:ext>
            </a:extLst>
          </p:cNvPr>
          <p:cNvGrpSpPr/>
          <p:nvPr/>
        </p:nvGrpSpPr>
        <p:grpSpPr>
          <a:xfrm>
            <a:off x="64705" y="1991022"/>
            <a:ext cx="1800000" cy="1400168"/>
            <a:chOff x="658258" y="2605745"/>
            <a:chExt cx="1800000" cy="1400168"/>
          </a:xfrm>
        </p:grpSpPr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3958A6FF-7B65-46C7-914B-8F23AC873BC7}"/>
                </a:ext>
              </a:extLst>
            </p:cNvPr>
            <p:cNvSpPr txBox="1">
              <a:spLocks/>
            </p:cNvSpPr>
            <p:nvPr/>
          </p:nvSpPr>
          <p:spPr>
            <a:xfrm>
              <a:off x="658258" y="3662678"/>
              <a:ext cx="1800000" cy="343235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FF336B8-71DF-44EF-BB18-30453DE9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046" y="2605745"/>
              <a:ext cx="1008000" cy="1008000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4219AF65-B004-4A08-A529-2AF14EE9A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55" y="1598224"/>
            <a:ext cx="1028910" cy="1028910"/>
          </a:xfrm>
          <a:prstGeom prst="rect">
            <a:avLst/>
          </a:prstGeom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E794750C-71E4-48C3-9D14-5B79B9069B36}"/>
              </a:ext>
            </a:extLst>
          </p:cNvPr>
          <p:cNvSpPr txBox="1">
            <a:spLocks/>
          </p:cNvSpPr>
          <p:nvPr/>
        </p:nvSpPr>
        <p:spPr>
          <a:xfrm>
            <a:off x="10235869" y="2790564"/>
            <a:ext cx="1800000" cy="34323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Server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48" name="화살표: 왼쪽/위쪽 2047">
            <a:extLst>
              <a:ext uri="{FF2B5EF4-FFF2-40B4-BE49-F238E27FC236}">
                <a16:creationId xmlns:a16="http://schemas.microsoft.com/office/drawing/2014/main" id="{B5F4ACE9-6366-45CC-93DF-21B3512ED64A}"/>
              </a:ext>
            </a:extLst>
          </p:cNvPr>
          <p:cNvSpPr/>
          <p:nvPr/>
        </p:nvSpPr>
        <p:spPr>
          <a:xfrm>
            <a:off x="9325899" y="3277776"/>
            <a:ext cx="2192387" cy="2461495"/>
          </a:xfrm>
          <a:prstGeom prst="leftUpArrow">
            <a:avLst>
              <a:gd name="adj1" fmla="val 11115"/>
              <a:gd name="adj2" fmla="val 15087"/>
              <a:gd name="adj3" fmla="val 21902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왼쪽/위쪽 44">
            <a:extLst>
              <a:ext uri="{FF2B5EF4-FFF2-40B4-BE49-F238E27FC236}">
                <a16:creationId xmlns:a16="http://schemas.microsoft.com/office/drawing/2014/main" id="{5FE31696-964A-47B9-BE20-C2098257C4B3}"/>
              </a:ext>
            </a:extLst>
          </p:cNvPr>
          <p:cNvSpPr/>
          <p:nvPr/>
        </p:nvSpPr>
        <p:spPr>
          <a:xfrm flipH="1">
            <a:off x="608438" y="3425168"/>
            <a:ext cx="2416806" cy="2461495"/>
          </a:xfrm>
          <a:prstGeom prst="leftUpArrow">
            <a:avLst>
              <a:gd name="adj1" fmla="val 11115"/>
              <a:gd name="adj2" fmla="val 15087"/>
              <a:gd name="adj3" fmla="val 21902"/>
            </a:avLst>
          </a:prstGeom>
          <a:noFill/>
          <a:ln w="25400">
            <a:solidFill>
              <a:srgbClr val="003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8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C15C08-4B37-41E9-ADD8-E5965BB8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3" r="2432" b="496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8A60-E224-4E89-AA83-811761D43A6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5266852-CD45-479D-9261-E3D9535ACE63}"/>
              </a:ext>
            </a:extLst>
          </p:cNvPr>
          <p:cNvSpPr txBox="1">
            <a:spLocks/>
          </p:cNvSpPr>
          <p:nvPr/>
        </p:nvSpPr>
        <p:spPr>
          <a:xfrm>
            <a:off x="608437" y="87310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DATABASE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348163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929925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슬라이드 번호 개체 틀 41">
            <a:extLst>
              <a:ext uri="{FF2B5EF4-FFF2-40B4-BE49-F238E27FC236}">
                <a16:creationId xmlns:a16="http://schemas.microsoft.com/office/drawing/2014/main" id="{4875175C-AE40-402D-AEE9-7AA2566B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550"/>
            <a:ext cx="2743200" cy="365125"/>
          </a:xfrm>
        </p:spPr>
        <p:txBody>
          <a:bodyPr/>
          <a:lstStyle/>
          <a:p>
            <a:fld id="{D8158E55-667B-4348-8CA5-9519BA899589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CE0C879-D06E-4D00-A4F8-27FFF69B01D3}"/>
              </a:ext>
            </a:extLst>
          </p:cNvPr>
          <p:cNvSpPr txBox="1">
            <a:spLocks/>
          </p:cNvSpPr>
          <p:nvPr/>
        </p:nvSpPr>
        <p:spPr>
          <a:xfrm>
            <a:off x="449963" y="5577078"/>
            <a:ext cx="2717878" cy="81868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</a:p>
          <a:p>
            <a:pPr algn="ctr">
              <a:lnSpc>
                <a:spcPct val="80000"/>
              </a:lnSpc>
            </a:pPr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HTTP-REQUEST</a:t>
            </a:r>
          </a:p>
        </p:txBody>
      </p:sp>
      <p:sp>
        <p:nvSpPr>
          <p:cNvPr id="45" name="화살표: 왼쪽/위쪽 44">
            <a:extLst>
              <a:ext uri="{FF2B5EF4-FFF2-40B4-BE49-F238E27FC236}">
                <a16:creationId xmlns:a16="http://schemas.microsoft.com/office/drawing/2014/main" id="{5FE31696-964A-47B9-BE20-C2098257C4B3}"/>
              </a:ext>
            </a:extLst>
          </p:cNvPr>
          <p:cNvSpPr/>
          <p:nvPr/>
        </p:nvSpPr>
        <p:spPr>
          <a:xfrm rot="16200000" flipH="1">
            <a:off x="3384494" y="4649501"/>
            <a:ext cx="1509033" cy="1622970"/>
          </a:xfrm>
          <a:prstGeom prst="leftUpArrow">
            <a:avLst>
              <a:gd name="adj1" fmla="val 14962"/>
              <a:gd name="adj2" fmla="val 15087"/>
              <a:gd name="adj3" fmla="val 17093"/>
            </a:avLst>
          </a:prstGeom>
          <a:noFill/>
          <a:ln w="25400">
            <a:solidFill>
              <a:srgbClr val="003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node.js">
            <a:extLst>
              <a:ext uri="{FF2B5EF4-FFF2-40B4-BE49-F238E27FC236}">
                <a16:creationId xmlns:a16="http://schemas.microsoft.com/office/drawing/2014/main" id="{F5540E41-554D-4B88-A560-DE433A9167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50" name="Picture 6" descr="ê´ë ¨ ì´ë¯¸ì§">
            <a:extLst>
              <a:ext uri="{FF2B5EF4-FFF2-40B4-BE49-F238E27FC236}">
                <a16:creationId xmlns:a16="http://schemas.microsoft.com/office/drawing/2014/main" id="{FC63F2EE-1B49-4CCC-9612-7CF3F5228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050" y="1428649"/>
            <a:ext cx="2215421" cy="12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0F89B4-1758-495C-B0C2-A0C148FD12C6}"/>
              </a:ext>
            </a:extLst>
          </p:cNvPr>
          <p:cNvCxnSpPr>
            <a:cxnSpLocks/>
          </p:cNvCxnSpPr>
          <p:nvPr/>
        </p:nvCxnSpPr>
        <p:spPr>
          <a:xfrm>
            <a:off x="1843314" y="2721555"/>
            <a:ext cx="0" cy="1754300"/>
          </a:xfrm>
          <a:prstGeom prst="line">
            <a:avLst/>
          </a:prstGeom>
          <a:ln w="38100">
            <a:solidFill>
              <a:srgbClr val="00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2530F24-21A0-473B-A112-A3542DB70DB9}"/>
              </a:ext>
            </a:extLst>
          </p:cNvPr>
          <p:cNvCxnSpPr>
            <a:cxnSpLocks/>
          </p:cNvCxnSpPr>
          <p:nvPr/>
        </p:nvCxnSpPr>
        <p:spPr>
          <a:xfrm flipH="1" flipV="1">
            <a:off x="1843313" y="4460191"/>
            <a:ext cx="5036458" cy="25756"/>
          </a:xfrm>
          <a:prstGeom prst="line">
            <a:avLst/>
          </a:prstGeom>
          <a:ln w="38100">
            <a:solidFill>
              <a:srgbClr val="00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BB3DB75-177B-4C59-B0AF-3B1F4A182157}"/>
              </a:ext>
            </a:extLst>
          </p:cNvPr>
          <p:cNvCxnSpPr>
            <a:cxnSpLocks/>
          </p:cNvCxnSpPr>
          <p:nvPr/>
        </p:nvCxnSpPr>
        <p:spPr>
          <a:xfrm>
            <a:off x="6879771" y="1786407"/>
            <a:ext cx="0" cy="2689448"/>
          </a:xfrm>
          <a:prstGeom prst="line">
            <a:avLst/>
          </a:prstGeom>
          <a:ln w="38100">
            <a:solidFill>
              <a:srgbClr val="00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A2A3786-A50F-40E7-8DA7-82214FFB5C11}"/>
              </a:ext>
            </a:extLst>
          </p:cNvPr>
          <p:cNvCxnSpPr>
            <a:cxnSpLocks/>
          </p:cNvCxnSpPr>
          <p:nvPr/>
        </p:nvCxnSpPr>
        <p:spPr>
          <a:xfrm flipH="1">
            <a:off x="3809624" y="1770743"/>
            <a:ext cx="3070147" cy="0"/>
          </a:xfrm>
          <a:prstGeom prst="line">
            <a:avLst/>
          </a:prstGeom>
          <a:ln w="38100">
            <a:solidFill>
              <a:srgbClr val="00A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784BC53B-B903-49C3-A824-8354A4E28EF9}"/>
              </a:ext>
            </a:extLst>
          </p:cNvPr>
          <p:cNvGrpSpPr/>
          <p:nvPr/>
        </p:nvGrpSpPr>
        <p:grpSpPr>
          <a:xfrm>
            <a:off x="9377188" y="4633190"/>
            <a:ext cx="1964813" cy="1306723"/>
            <a:chOff x="9609359" y="4787931"/>
            <a:chExt cx="2387255" cy="1587673"/>
          </a:xfrm>
        </p:grpSpPr>
        <p:pic>
          <p:nvPicPr>
            <p:cNvPr id="6152" name="Picture 8" descr="mongodbì ëí ì´ë¯¸ì§ ê²ìê²°ê³¼">
              <a:extLst>
                <a:ext uri="{FF2B5EF4-FFF2-40B4-BE49-F238E27FC236}">
                  <a16:creationId xmlns:a16="http://schemas.microsoft.com/office/drawing/2014/main" id="{C0CF7C81-2E4D-406A-BDEA-A435FA29B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9359" y="5727190"/>
              <a:ext cx="2387255" cy="64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그림 2053">
              <a:extLst>
                <a:ext uri="{FF2B5EF4-FFF2-40B4-BE49-F238E27FC236}">
                  <a16:creationId xmlns:a16="http://schemas.microsoft.com/office/drawing/2014/main" id="{F5DEEC07-94CA-46F1-A8E8-9D01F6D8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4127" y="4787931"/>
              <a:ext cx="1154992" cy="1154992"/>
            </a:xfrm>
            <a:prstGeom prst="rect">
              <a:avLst/>
            </a:prstGeom>
          </p:spPr>
        </p:pic>
      </p:grp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96213B07-B2E6-4590-864B-71C2753AA43D}"/>
              </a:ext>
            </a:extLst>
          </p:cNvPr>
          <p:cNvGrpSpPr/>
          <p:nvPr/>
        </p:nvGrpSpPr>
        <p:grpSpPr>
          <a:xfrm>
            <a:off x="9171708" y="2700629"/>
            <a:ext cx="2515454" cy="1604884"/>
            <a:chOff x="9583896" y="2833890"/>
            <a:chExt cx="2515454" cy="1604884"/>
          </a:xfrm>
        </p:grpSpPr>
        <p:pic>
          <p:nvPicPr>
            <p:cNvPr id="2057" name="그림 2056">
              <a:extLst>
                <a:ext uri="{FF2B5EF4-FFF2-40B4-BE49-F238E27FC236}">
                  <a16:creationId xmlns:a16="http://schemas.microsoft.com/office/drawing/2014/main" id="{36B502C0-2AD3-4D35-93DC-13DD43E8D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515" y="2833890"/>
              <a:ext cx="1190216" cy="1190216"/>
            </a:xfrm>
            <a:prstGeom prst="rect">
              <a:avLst/>
            </a:prstGeom>
          </p:spPr>
        </p:pic>
        <p:sp>
          <p:nvSpPr>
            <p:cNvPr id="58" name="제목 1">
              <a:extLst>
                <a:ext uri="{FF2B5EF4-FFF2-40B4-BE49-F238E27FC236}">
                  <a16:creationId xmlns:a16="http://schemas.microsoft.com/office/drawing/2014/main" id="{63D1F520-DC7F-482D-9FD7-292F0E373EBB}"/>
                </a:ext>
              </a:extLst>
            </p:cNvPr>
            <p:cNvSpPr txBox="1">
              <a:spLocks/>
            </p:cNvSpPr>
            <p:nvPr/>
          </p:nvSpPr>
          <p:spPr>
            <a:xfrm>
              <a:off x="9583896" y="4011926"/>
              <a:ext cx="2515454" cy="426848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ImageFiles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154" name="Picture 10" descr="nodejs nodemailerì ëí ì´ë¯¸ì§ ê²ìê²°ê³¼">
            <a:extLst>
              <a:ext uri="{FF2B5EF4-FFF2-40B4-BE49-F238E27FC236}">
                <a16:creationId xmlns:a16="http://schemas.microsoft.com/office/drawing/2014/main" id="{AD50A20E-73F1-4D21-8DD2-C3410CEA3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814" y="2109673"/>
            <a:ext cx="1150786" cy="7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odejs mongooseì ëí ì´ë¯¸ì§ ê²ìê²°ê³¼">
            <a:extLst>
              <a:ext uri="{FF2B5EF4-FFF2-40B4-BE49-F238E27FC236}">
                <a16:creationId xmlns:a16="http://schemas.microsoft.com/office/drawing/2014/main" id="{45FA0CD1-A7A6-4D20-B99E-EAA46EDA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78" y="2981500"/>
            <a:ext cx="2369451" cy="16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nodejs multerì ëí ì´ë¯¸ì§ ê²ìê²°ê³¼">
            <a:extLst>
              <a:ext uri="{FF2B5EF4-FFF2-40B4-BE49-F238E27FC236}">
                <a16:creationId xmlns:a16="http://schemas.microsoft.com/office/drawing/2014/main" id="{AC8B60AE-4526-4E0C-940B-48CBA5E0B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00" r="70575" b="45263"/>
          <a:stretch/>
        </p:blipFill>
        <p:spPr bwMode="auto">
          <a:xfrm>
            <a:off x="2028725" y="3131258"/>
            <a:ext cx="2243628" cy="6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emailì ëí ì´ë¯¸ì§ ê²ìê²°ê³¼">
            <a:extLst>
              <a:ext uri="{FF2B5EF4-FFF2-40B4-BE49-F238E27FC236}">
                <a16:creationId xmlns:a16="http://schemas.microsoft.com/office/drawing/2014/main" id="{91E5388C-A959-4BD7-BC69-2EF0EF155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490" y="760636"/>
            <a:ext cx="1190211" cy="11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제목 1">
            <a:extLst>
              <a:ext uri="{FF2B5EF4-FFF2-40B4-BE49-F238E27FC236}">
                <a16:creationId xmlns:a16="http://schemas.microsoft.com/office/drawing/2014/main" id="{FC0EBD43-AAA3-4FDD-9935-9C346DE10385}"/>
              </a:ext>
            </a:extLst>
          </p:cNvPr>
          <p:cNvSpPr txBox="1">
            <a:spLocks/>
          </p:cNvSpPr>
          <p:nvPr/>
        </p:nvSpPr>
        <p:spPr>
          <a:xfrm>
            <a:off x="9101868" y="1955085"/>
            <a:ext cx="2515454" cy="4268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Email</a:t>
            </a:r>
          </a:p>
        </p:txBody>
      </p:sp>
      <p:sp>
        <p:nvSpPr>
          <p:cNvPr id="2066" name="직사각형 2065">
            <a:extLst>
              <a:ext uri="{FF2B5EF4-FFF2-40B4-BE49-F238E27FC236}">
                <a16:creationId xmlns:a16="http://schemas.microsoft.com/office/drawing/2014/main" id="{8546BC69-ADDD-4C16-9D40-658860600246}"/>
              </a:ext>
            </a:extLst>
          </p:cNvPr>
          <p:cNvSpPr/>
          <p:nvPr/>
        </p:nvSpPr>
        <p:spPr>
          <a:xfrm>
            <a:off x="9272921" y="573666"/>
            <a:ext cx="2259823" cy="5523697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7" name="화살표: 왼쪽/오른쪽 2066">
            <a:extLst>
              <a:ext uri="{FF2B5EF4-FFF2-40B4-BE49-F238E27FC236}">
                <a16:creationId xmlns:a16="http://schemas.microsoft.com/office/drawing/2014/main" id="{424A2AE1-341F-49A8-8430-8DD2A2B610AD}"/>
              </a:ext>
            </a:extLst>
          </p:cNvPr>
          <p:cNvSpPr/>
          <p:nvPr/>
        </p:nvSpPr>
        <p:spPr>
          <a:xfrm>
            <a:off x="7004284" y="2721555"/>
            <a:ext cx="1966407" cy="627963"/>
          </a:xfrm>
          <a:prstGeom prst="left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FC8366C-AA73-4078-A950-709AF3CAC38D}"/>
              </a:ext>
            </a:extLst>
          </p:cNvPr>
          <p:cNvSpPr/>
          <p:nvPr/>
        </p:nvSpPr>
        <p:spPr>
          <a:xfrm>
            <a:off x="586326" y="5548051"/>
            <a:ext cx="2445152" cy="818685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8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3FC4F196-A602-4583-822B-CD0EE8B15387}"/>
              </a:ext>
            </a:extLst>
          </p:cNvPr>
          <p:cNvSpPr txBox="1">
            <a:spLocks/>
          </p:cNvSpPr>
          <p:nvPr/>
        </p:nvSpPr>
        <p:spPr>
          <a:xfrm>
            <a:off x="4808974" y="115939"/>
            <a:ext cx="2574052" cy="6498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effectLst>
                  <a:outerShdw blurRad="50800" dist="1143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STIRRING</a:t>
            </a:r>
            <a:endParaRPr lang="ko-KR" altLang="en-US" sz="4000" dirty="0">
              <a:effectLst>
                <a:outerShdw blurRad="50800" dist="1143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44601B-3027-4ABF-A7EE-206FDF053700}"/>
              </a:ext>
            </a:extLst>
          </p:cNvPr>
          <p:cNvCxnSpPr>
            <a:cxnSpLocks/>
          </p:cNvCxnSpPr>
          <p:nvPr/>
        </p:nvCxnSpPr>
        <p:spPr>
          <a:xfrm>
            <a:off x="4950495" y="668668"/>
            <a:ext cx="229101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AB614C-CC39-4E7B-B59A-C3AAE666258C}"/>
              </a:ext>
            </a:extLst>
          </p:cNvPr>
          <p:cNvSpPr/>
          <p:nvPr/>
        </p:nvSpPr>
        <p:spPr>
          <a:xfrm>
            <a:off x="3528135" y="1070156"/>
            <a:ext cx="28148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850" lvl="1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D37B94-57DE-468B-ACDD-3D455850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84"/>
          <a:stretch/>
        </p:blipFill>
        <p:spPr>
          <a:xfrm>
            <a:off x="1290498" y="1026883"/>
            <a:ext cx="9872261" cy="5007429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01E7C98B-3661-499A-827D-271D6ADFC275}"/>
              </a:ext>
            </a:extLst>
          </p:cNvPr>
          <p:cNvSpPr txBox="1">
            <a:spLocks/>
          </p:cNvSpPr>
          <p:nvPr/>
        </p:nvSpPr>
        <p:spPr>
          <a:xfrm>
            <a:off x="390727" y="495739"/>
            <a:ext cx="11017505" cy="48263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스크린 샷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7C912D-55A5-4103-B252-7C98C6D50D3D}"/>
              </a:ext>
            </a:extLst>
          </p:cNvPr>
          <p:cNvSpPr/>
          <p:nvPr/>
        </p:nvSpPr>
        <p:spPr>
          <a:xfrm>
            <a:off x="1290497" y="6111582"/>
            <a:ext cx="9872261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850" lvl="1"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서비스 링크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/>
              </a:rPr>
              <a:t>http://stirring.s3-website.ap-northeast-2.amazonaws.com/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48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6039</TotalTime>
  <Words>310</Words>
  <Application>Microsoft Office PowerPoint</Application>
  <PresentationFormat>와이드스크린</PresentationFormat>
  <Paragraphs>110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나눔스퀘어</vt:lpstr>
      <vt:lpstr>나눔스퀘어 Bold</vt:lpstr>
      <vt:lpstr>나눔스퀘어 ExtraBold</vt:lpstr>
      <vt:lpstr>나눔스퀘어 Light</vt:lpstr>
      <vt:lpstr>맑은 고딕</vt:lpstr>
      <vt:lpstr>Arial</vt:lpstr>
      <vt:lpstr>Office 테마</vt:lpstr>
      <vt:lpstr>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생활 속의 융합 아이디어</dc:title>
  <dc:creator>TAEHOON KIM</dc:creator>
  <cp:lastModifiedBy>TAEHOON KIM</cp:lastModifiedBy>
  <cp:revision>76</cp:revision>
  <dcterms:created xsi:type="dcterms:W3CDTF">2018-12-17T08:13:41Z</dcterms:created>
  <dcterms:modified xsi:type="dcterms:W3CDTF">2019-04-08T06:57:12Z</dcterms:modified>
</cp:coreProperties>
</file>